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heddar" charset="1" panose="00000000000000000000"/>
      <p:regular r:id="rId16"/>
    </p:embeddedFont>
    <p:embeddedFont>
      <p:font typeface="Roboto Bold" charset="1" panose="02000000000000000000"/>
      <p:regular r:id="rId17"/>
    </p:embeddedFont>
    <p:embeddedFont>
      <p:font typeface="Roboto" charset="1" panose="02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10.jpe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117" r="0" b="-60660"/>
            </a:stretch>
          </a:blipFill>
        </p:spPr>
      </p:sp>
      <p:sp>
        <p:nvSpPr>
          <p:cNvPr name="Freeform 3" id="3"/>
          <p:cNvSpPr/>
          <p:nvPr/>
        </p:nvSpPr>
        <p:spPr>
          <a:xfrm flipH="false" flipV="false" rot="0">
            <a:off x="1968949" y="1028700"/>
            <a:ext cx="14350102" cy="7964307"/>
          </a:xfrm>
          <a:custGeom>
            <a:avLst/>
            <a:gdLst/>
            <a:ahLst/>
            <a:cxnLst/>
            <a:rect r="r" b="b" t="t" l="l"/>
            <a:pathLst>
              <a:path h="7964307" w="14350102">
                <a:moveTo>
                  <a:pt x="0" y="0"/>
                </a:moveTo>
                <a:lnTo>
                  <a:pt x="14350102" y="0"/>
                </a:lnTo>
                <a:lnTo>
                  <a:pt x="14350102" y="7964307"/>
                </a:lnTo>
                <a:lnTo>
                  <a:pt x="0" y="7964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9493" y="3464949"/>
            <a:ext cx="3857812" cy="8001730"/>
          </a:xfrm>
          <a:custGeom>
            <a:avLst/>
            <a:gdLst/>
            <a:ahLst/>
            <a:cxnLst/>
            <a:rect r="r" b="b" t="t" l="l"/>
            <a:pathLst>
              <a:path h="8001730" w="3857812">
                <a:moveTo>
                  <a:pt x="0" y="0"/>
                </a:moveTo>
                <a:lnTo>
                  <a:pt x="3857813" y="0"/>
                </a:lnTo>
                <a:lnTo>
                  <a:pt x="3857813" y="8001730"/>
                </a:lnTo>
                <a:lnTo>
                  <a:pt x="0" y="8001730"/>
                </a:lnTo>
                <a:lnTo>
                  <a:pt x="0" y="0"/>
                </a:lnTo>
                <a:close/>
              </a:path>
            </a:pathLst>
          </a:custGeom>
          <a:blipFill>
            <a:blip r:embed="rId5"/>
            <a:stretch>
              <a:fillRect l="0" t="0" r="0" b="0"/>
            </a:stretch>
          </a:blipFill>
        </p:spPr>
      </p:sp>
      <p:sp>
        <p:nvSpPr>
          <p:cNvPr name="Freeform 5" id="5"/>
          <p:cNvSpPr/>
          <p:nvPr/>
        </p:nvSpPr>
        <p:spPr>
          <a:xfrm flipH="true" flipV="false" rot="0">
            <a:off x="14120694" y="5815348"/>
            <a:ext cx="3857812" cy="8001730"/>
          </a:xfrm>
          <a:custGeom>
            <a:avLst/>
            <a:gdLst/>
            <a:ahLst/>
            <a:cxnLst/>
            <a:rect r="r" b="b" t="t" l="l"/>
            <a:pathLst>
              <a:path h="8001730" w="3857812">
                <a:moveTo>
                  <a:pt x="3857813" y="0"/>
                </a:moveTo>
                <a:lnTo>
                  <a:pt x="0" y="0"/>
                </a:lnTo>
                <a:lnTo>
                  <a:pt x="0" y="8001731"/>
                </a:lnTo>
                <a:lnTo>
                  <a:pt x="3857813" y="8001731"/>
                </a:lnTo>
                <a:lnTo>
                  <a:pt x="3857813" y="0"/>
                </a:lnTo>
                <a:close/>
              </a:path>
            </a:pathLst>
          </a:custGeom>
          <a:blipFill>
            <a:blip r:embed="rId5"/>
            <a:stretch>
              <a:fillRect l="0" t="0" r="0" b="0"/>
            </a:stretch>
          </a:blipFill>
        </p:spPr>
      </p:sp>
      <p:sp>
        <p:nvSpPr>
          <p:cNvPr name="Freeform 6" id="6"/>
          <p:cNvSpPr/>
          <p:nvPr/>
        </p:nvSpPr>
        <p:spPr>
          <a:xfrm flipH="false" flipV="false" rot="0">
            <a:off x="309493" y="1028700"/>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Freeform 7" id="7"/>
          <p:cNvSpPr/>
          <p:nvPr/>
        </p:nvSpPr>
        <p:spPr>
          <a:xfrm flipH="false" flipV="false" rot="0">
            <a:off x="11525233" y="3227317"/>
            <a:ext cx="6453274" cy="5176063"/>
          </a:xfrm>
          <a:custGeom>
            <a:avLst/>
            <a:gdLst/>
            <a:ahLst/>
            <a:cxnLst/>
            <a:rect r="r" b="b" t="t" l="l"/>
            <a:pathLst>
              <a:path h="5176063" w="6453274">
                <a:moveTo>
                  <a:pt x="0" y="0"/>
                </a:moveTo>
                <a:lnTo>
                  <a:pt x="6453274" y="0"/>
                </a:lnTo>
                <a:lnTo>
                  <a:pt x="6453274" y="5176063"/>
                </a:lnTo>
                <a:lnTo>
                  <a:pt x="0" y="5176063"/>
                </a:lnTo>
                <a:lnTo>
                  <a:pt x="0" y="0"/>
                </a:lnTo>
                <a:close/>
              </a:path>
            </a:pathLst>
          </a:custGeom>
          <a:blipFill>
            <a:blip r:embed="rId6"/>
            <a:stretch>
              <a:fillRect l="0" t="0" r="0" b="0"/>
            </a:stretch>
          </a:blipFill>
        </p:spPr>
      </p:sp>
      <p:sp>
        <p:nvSpPr>
          <p:cNvPr name="TextBox 8" id="8"/>
          <p:cNvSpPr txBox="true"/>
          <p:nvPr/>
        </p:nvSpPr>
        <p:spPr>
          <a:xfrm rot="0">
            <a:off x="3089572" y="3894519"/>
            <a:ext cx="12108857" cy="2310244"/>
          </a:xfrm>
          <a:prstGeom prst="rect">
            <a:avLst/>
          </a:prstGeom>
        </p:spPr>
        <p:txBody>
          <a:bodyPr anchor="t" rtlCol="false" tIns="0" lIns="0" bIns="0" rIns="0">
            <a:spAutoFit/>
          </a:bodyPr>
          <a:lstStyle/>
          <a:p>
            <a:pPr algn="ctr">
              <a:lnSpc>
                <a:spcPts val="14045"/>
              </a:lnSpc>
            </a:pPr>
            <a:r>
              <a:rPr lang="en-US" sz="17128" spc="-599">
                <a:solidFill>
                  <a:srgbClr val="00D9FF"/>
                </a:solidFill>
                <a:latin typeface="Cheddar"/>
                <a:ea typeface="Cheddar"/>
                <a:cs typeface="Cheddar"/>
                <a:sym typeface="Cheddar"/>
              </a:rPr>
              <a:t>TECHNOLOGY</a:t>
            </a:r>
          </a:p>
        </p:txBody>
      </p:sp>
      <p:sp>
        <p:nvSpPr>
          <p:cNvPr name="TextBox 9" id="9"/>
          <p:cNvSpPr txBox="true"/>
          <p:nvPr/>
        </p:nvSpPr>
        <p:spPr>
          <a:xfrm rot="0">
            <a:off x="5333616" y="2736312"/>
            <a:ext cx="7620768" cy="1458821"/>
          </a:xfrm>
          <a:prstGeom prst="rect">
            <a:avLst/>
          </a:prstGeom>
        </p:spPr>
        <p:txBody>
          <a:bodyPr anchor="t" rtlCol="false" tIns="0" lIns="0" bIns="0" rIns="0">
            <a:spAutoFit/>
          </a:bodyPr>
          <a:lstStyle/>
          <a:p>
            <a:pPr algn="ctr">
              <a:lnSpc>
                <a:spcPts val="8839"/>
              </a:lnSpc>
            </a:pPr>
            <a:r>
              <a:rPr lang="en-US" sz="10780" spc="-377">
                <a:solidFill>
                  <a:srgbClr val="00D9FF"/>
                </a:solidFill>
                <a:latin typeface="Cheddar"/>
                <a:ea typeface="Cheddar"/>
                <a:cs typeface="Cheddar"/>
                <a:sym typeface="Cheddar"/>
              </a:rPr>
              <a:t>NEW ERA OF</a:t>
            </a:r>
          </a:p>
        </p:txBody>
      </p:sp>
      <p:sp>
        <p:nvSpPr>
          <p:cNvPr name="TextBox 10" id="10"/>
          <p:cNvSpPr txBox="true"/>
          <p:nvPr/>
        </p:nvSpPr>
        <p:spPr>
          <a:xfrm rot="0">
            <a:off x="7045950" y="1223681"/>
            <a:ext cx="4196099" cy="529760"/>
          </a:xfrm>
          <a:prstGeom prst="rect">
            <a:avLst/>
          </a:prstGeom>
        </p:spPr>
        <p:txBody>
          <a:bodyPr anchor="t" rtlCol="false" tIns="0" lIns="0" bIns="0" rIns="0">
            <a:spAutoFit/>
          </a:bodyPr>
          <a:lstStyle/>
          <a:p>
            <a:pPr algn="ctr">
              <a:lnSpc>
                <a:spcPts val="4257"/>
              </a:lnSpc>
            </a:pPr>
            <a:r>
              <a:rPr lang="en-US" b="true" sz="3041">
                <a:solidFill>
                  <a:srgbClr val="FFFFFF"/>
                </a:solidFill>
                <a:latin typeface="Roboto Bold"/>
                <a:ea typeface="Roboto Bold"/>
                <a:cs typeface="Roboto Bold"/>
                <a:sym typeface="Roboto Bold"/>
              </a:rPr>
              <a:t>SALFORD &amp; 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046" r="0" b="-68730"/>
            </a:stretch>
          </a:blipFill>
        </p:spPr>
      </p:sp>
      <p:sp>
        <p:nvSpPr>
          <p:cNvPr name="TextBox 3" id="3"/>
          <p:cNvSpPr txBox="true"/>
          <p:nvPr/>
        </p:nvSpPr>
        <p:spPr>
          <a:xfrm rot="0">
            <a:off x="1413135" y="3882412"/>
            <a:ext cx="15461730" cy="3854547"/>
          </a:xfrm>
          <a:prstGeom prst="rect">
            <a:avLst/>
          </a:prstGeom>
        </p:spPr>
        <p:txBody>
          <a:bodyPr anchor="t" rtlCol="false" tIns="0" lIns="0" bIns="0" rIns="0">
            <a:spAutoFit/>
          </a:bodyPr>
          <a:lstStyle/>
          <a:p>
            <a:pPr algn="ctr">
              <a:lnSpc>
                <a:spcPts val="23346"/>
              </a:lnSpc>
            </a:pPr>
            <a:r>
              <a:rPr lang="en-US" sz="28471" spc="-996">
                <a:solidFill>
                  <a:srgbClr val="00D9FF"/>
                </a:solidFill>
                <a:latin typeface="Cheddar"/>
                <a:ea typeface="Cheddar"/>
                <a:cs typeface="Cheddar"/>
                <a:sym typeface="Cheddar"/>
              </a:rPr>
              <a:t>THANK YOU</a:t>
            </a:r>
          </a:p>
        </p:txBody>
      </p:sp>
      <p:sp>
        <p:nvSpPr>
          <p:cNvPr name="Freeform 4" id="4"/>
          <p:cNvSpPr/>
          <p:nvPr/>
        </p:nvSpPr>
        <p:spPr>
          <a:xfrm flipH="false" flipV="false" rot="0">
            <a:off x="4698132" y="6122370"/>
            <a:ext cx="8891736" cy="4678186"/>
          </a:xfrm>
          <a:custGeom>
            <a:avLst/>
            <a:gdLst/>
            <a:ahLst/>
            <a:cxnLst/>
            <a:rect r="r" b="b" t="t" l="l"/>
            <a:pathLst>
              <a:path h="4678186" w="8891736">
                <a:moveTo>
                  <a:pt x="0" y="0"/>
                </a:moveTo>
                <a:lnTo>
                  <a:pt x="8891736" y="0"/>
                </a:lnTo>
                <a:lnTo>
                  <a:pt x="8891736" y="4678186"/>
                </a:lnTo>
                <a:lnTo>
                  <a:pt x="0" y="4678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265263" y="2435741"/>
            <a:ext cx="7757474" cy="970422"/>
          </a:xfrm>
          <a:prstGeom prst="rect">
            <a:avLst/>
          </a:prstGeom>
        </p:spPr>
        <p:txBody>
          <a:bodyPr anchor="t" rtlCol="false" tIns="0" lIns="0" bIns="0" rIns="0">
            <a:spAutoFit/>
          </a:bodyPr>
          <a:lstStyle/>
          <a:p>
            <a:pPr algn="ctr">
              <a:lnSpc>
                <a:spcPts val="7870"/>
              </a:lnSpc>
            </a:pPr>
            <a:r>
              <a:rPr lang="en-US" b="true" sz="5622">
                <a:solidFill>
                  <a:srgbClr val="FFFFFF"/>
                </a:solidFill>
                <a:latin typeface="Roboto Bold"/>
                <a:ea typeface="Roboto Bold"/>
                <a:cs typeface="Roboto Bold"/>
                <a:sym typeface="Roboto Bold"/>
              </a:rPr>
              <a:t>SALFORD &amp;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323701" y="1028700"/>
            <a:ext cx="5935599" cy="8229600"/>
          </a:xfrm>
          <a:custGeom>
            <a:avLst/>
            <a:gdLst/>
            <a:ahLst/>
            <a:cxnLst/>
            <a:rect r="r" b="b" t="t" l="l"/>
            <a:pathLst>
              <a:path h="8229600" w="5935599">
                <a:moveTo>
                  <a:pt x="5935599" y="0"/>
                </a:moveTo>
                <a:lnTo>
                  <a:pt x="0" y="0"/>
                </a:lnTo>
                <a:lnTo>
                  <a:pt x="0" y="8229600"/>
                </a:lnTo>
                <a:lnTo>
                  <a:pt x="5935599" y="8229600"/>
                </a:lnTo>
                <a:lnTo>
                  <a:pt x="5935599" y="0"/>
                </a:lnTo>
                <a:close/>
              </a:path>
            </a:pathLst>
          </a:custGeom>
          <a:blipFill>
            <a:blip r:embed="rId5"/>
            <a:stretch>
              <a:fillRect l="0" t="0" r="0" b="0"/>
            </a:stretch>
          </a:blipFill>
        </p:spPr>
      </p:sp>
      <p:sp>
        <p:nvSpPr>
          <p:cNvPr name="TextBox 5" id="5"/>
          <p:cNvSpPr txBox="true"/>
          <p:nvPr/>
        </p:nvSpPr>
        <p:spPr>
          <a:xfrm rot="0">
            <a:off x="2191631" y="2966597"/>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strike="noStrike" u="none">
                <a:solidFill>
                  <a:srgbClr val="00D9FF"/>
                </a:solidFill>
                <a:latin typeface="Cheddar"/>
                <a:ea typeface="Cheddar"/>
                <a:cs typeface="Cheddar"/>
                <a:sym typeface="Cheddar"/>
              </a:rPr>
              <a:t>ABOUT TECHNOLOGY</a:t>
            </a:r>
          </a:p>
        </p:txBody>
      </p:sp>
      <p:sp>
        <p:nvSpPr>
          <p:cNvPr name="TextBox 6" id="6"/>
          <p:cNvSpPr txBox="true"/>
          <p:nvPr/>
        </p:nvSpPr>
        <p:spPr>
          <a:xfrm rot="0">
            <a:off x="2191631" y="4251181"/>
            <a:ext cx="7843253" cy="2999822"/>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9391359" y="251373"/>
            <a:ext cx="9675594" cy="11692560"/>
          </a:xfrm>
          <a:custGeom>
            <a:avLst/>
            <a:gdLst/>
            <a:ahLst/>
            <a:cxnLst/>
            <a:rect r="r" b="b" t="t" l="l"/>
            <a:pathLst>
              <a:path h="11692560" w="9675594">
                <a:moveTo>
                  <a:pt x="9675594" y="0"/>
                </a:moveTo>
                <a:lnTo>
                  <a:pt x="0" y="0"/>
                </a:lnTo>
                <a:lnTo>
                  <a:pt x="0" y="11692560"/>
                </a:lnTo>
                <a:lnTo>
                  <a:pt x="9675594" y="11692560"/>
                </a:lnTo>
                <a:lnTo>
                  <a:pt x="9675594" y="0"/>
                </a:lnTo>
                <a:close/>
              </a:path>
            </a:pathLst>
          </a:custGeom>
          <a:blipFill>
            <a:blip r:embed="rId5"/>
            <a:stretch>
              <a:fillRect l="0" t="0" r="0" b="0"/>
            </a:stretch>
          </a:blipFill>
        </p:spPr>
      </p:sp>
      <p:sp>
        <p:nvSpPr>
          <p:cNvPr name="TextBox 5" id="5"/>
          <p:cNvSpPr txBox="true"/>
          <p:nvPr/>
        </p:nvSpPr>
        <p:spPr>
          <a:xfrm rot="0">
            <a:off x="2099413" y="2811175"/>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OUR PROJECT</a:t>
            </a:r>
          </a:p>
        </p:txBody>
      </p:sp>
      <p:sp>
        <p:nvSpPr>
          <p:cNvPr name="TextBox 6" id="6"/>
          <p:cNvSpPr txBox="true"/>
          <p:nvPr/>
        </p:nvSpPr>
        <p:spPr>
          <a:xfrm rot="0">
            <a:off x="2099413" y="4095759"/>
            <a:ext cx="8847409"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7" id="7"/>
          <p:cNvSpPr txBox="true"/>
          <p:nvPr/>
        </p:nvSpPr>
        <p:spPr>
          <a:xfrm rot="0">
            <a:off x="2099413" y="5724899"/>
            <a:ext cx="8847409"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31177" y="1028700"/>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5"/>
            <a:stretch>
              <a:fillRect l="0" t="-7918" r="0" b="-7918"/>
            </a:stretch>
          </a:blipFill>
        </p:spPr>
      </p:sp>
      <p:sp>
        <p:nvSpPr>
          <p:cNvPr name="Freeform 5" id="5"/>
          <p:cNvSpPr/>
          <p:nvPr/>
        </p:nvSpPr>
        <p:spPr>
          <a:xfrm flipH="false" flipV="false" rot="0">
            <a:off x="12431177" y="3878420"/>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6"/>
            <a:stretch>
              <a:fillRect l="0" t="-7918" r="0" b="-7918"/>
            </a:stretch>
          </a:blipFill>
        </p:spPr>
      </p:sp>
      <p:sp>
        <p:nvSpPr>
          <p:cNvPr name="Freeform 6" id="6"/>
          <p:cNvSpPr/>
          <p:nvPr/>
        </p:nvSpPr>
        <p:spPr>
          <a:xfrm flipH="false" flipV="false" rot="0">
            <a:off x="12431177" y="6732277"/>
            <a:ext cx="4828123" cy="2776967"/>
          </a:xfrm>
          <a:custGeom>
            <a:avLst/>
            <a:gdLst/>
            <a:ahLst/>
            <a:cxnLst/>
            <a:rect r="r" b="b" t="t" l="l"/>
            <a:pathLst>
              <a:path h="2776967" w="4828123">
                <a:moveTo>
                  <a:pt x="0" y="0"/>
                </a:moveTo>
                <a:lnTo>
                  <a:pt x="4828123" y="0"/>
                </a:lnTo>
                <a:lnTo>
                  <a:pt x="4828123" y="2776967"/>
                </a:lnTo>
                <a:lnTo>
                  <a:pt x="0" y="2776967"/>
                </a:lnTo>
                <a:lnTo>
                  <a:pt x="0" y="0"/>
                </a:lnTo>
                <a:close/>
              </a:path>
            </a:pathLst>
          </a:custGeom>
          <a:blipFill>
            <a:blip r:embed="rId7"/>
            <a:stretch>
              <a:fillRect l="0" t="-7918" r="0" b="-7918"/>
            </a:stretch>
          </a:blipFill>
        </p:spPr>
      </p:sp>
      <p:sp>
        <p:nvSpPr>
          <p:cNvPr name="TextBox 7" id="7"/>
          <p:cNvSpPr txBox="true"/>
          <p:nvPr/>
        </p:nvSpPr>
        <p:spPr>
          <a:xfrm rot="0">
            <a:off x="2099413" y="2811175"/>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OUR PRODUCT</a:t>
            </a:r>
          </a:p>
        </p:txBody>
      </p:sp>
      <p:sp>
        <p:nvSpPr>
          <p:cNvPr name="TextBox 8" id="8"/>
          <p:cNvSpPr txBox="true"/>
          <p:nvPr/>
        </p:nvSpPr>
        <p:spPr>
          <a:xfrm rot="0">
            <a:off x="2099413" y="4095759"/>
            <a:ext cx="8847409"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9" id="9"/>
          <p:cNvSpPr txBox="true"/>
          <p:nvPr/>
        </p:nvSpPr>
        <p:spPr>
          <a:xfrm rot="0">
            <a:off x="2099413" y="5724899"/>
            <a:ext cx="8847409"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6049" y="4143384"/>
            <a:ext cx="786727" cy="790018"/>
          </a:xfrm>
          <a:custGeom>
            <a:avLst/>
            <a:gdLst/>
            <a:ahLst/>
            <a:cxnLst/>
            <a:rect r="r" b="b" t="t" l="l"/>
            <a:pathLst>
              <a:path h="790018" w="786727">
                <a:moveTo>
                  <a:pt x="0" y="0"/>
                </a:moveTo>
                <a:lnTo>
                  <a:pt x="786727" y="0"/>
                </a:lnTo>
                <a:lnTo>
                  <a:pt x="786727" y="790018"/>
                </a:lnTo>
                <a:lnTo>
                  <a:pt x="0" y="790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6049" y="5943974"/>
            <a:ext cx="786727" cy="790018"/>
          </a:xfrm>
          <a:custGeom>
            <a:avLst/>
            <a:gdLst/>
            <a:ahLst/>
            <a:cxnLst/>
            <a:rect r="r" b="b" t="t" l="l"/>
            <a:pathLst>
              <a:path h="790018" w="786727">
                <a:moveTo>
                  <a:pt x="0" y="0"/>
                </a:moveTo>
                <a:lnTo>
                  <a:pt x="786727" y="0"/>
                </a:lnTo>
                <a:lnTo>
                  <a:pt x="786727" y="790018"/>
                </a:lnTo>
                <a:lnTo>
                  <a:pt x="0" y="790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553473" y="335362"/>
            <a:ext cx="6754933" cy="12451490"/>
          </a:xfrm>
          <a:custGeom>
            <a:avLst/>
            <a:gdLst/>
            <a:ahLst/>
            <a:cxnLst/>
            <a:rect r="r" b="b" t="t" l="l"/>
            <a:pathLst>
              <a:path h="12451490" w="6754933">
                <a:moveTo>
                  <a:pt x="0" y="0"/>
                </a:moveTo>
                <a:lnTo>
                  <a:pt x="6754933" y="0"/>
                </a:lnTo>
                <a:lnTo>
                  <a:pt x="6754933" y="12451490"/>
                </a:lnTo>
                <a:lnTo>
                  <a:pt x="0" y="12451490"/>
                </a:lnTo>
                <a:lnTo>
                  <a:pt x="0" y="0"/>
                </a:lnTo>
                <a:close/>
              </a:path>
            </a:pathLst>
          </a:custGeom>
          <a:blipFill>
            <a:blip r:embed="rId7"/>
            <a:stretch>
              <a:fillRect l="0" t="0" r="0" b="0"/>
            </a:stretch>
          </a:blipFill>
        </p:spPr>
      </p:sp>
      <p:sp>
        <p:nvSpPr>
          <p:cNvPr name="TextBox 7" id="7"/>
          <p:cNvSpPr txBox="true"/>
          <p:nvPr/>
        </p:nvSpPr>
        <p:spPr>
          <a:xfrm rot="0">
            <a:off x="2099413" y="2811175"/>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OUR VISION</a:t>
            </a:r>
          </a:p>
        </p:txBody>
      </p:sp>
      <p:sp>
        <p:nvSpPr>
          <p:cNvPr name="TextBox 8" id="8"/>
          <p:cNvSpPr txBox="true"/>
          <p:nvPr/>
        </p:nvSpPr>
        <p:spPr>
          <a:xfrm rot="0">
            <a:off x="2714804" y="4094870"/>
            <a:ext cx="8619594"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9" id="9"/>
          <p:cNvSpPr txBox="true"/>
          <p:nvPr/>
        </p:nvSpPr>
        <p:spPr>
          <a:xfrm rot="0">
            <a:off x="1839916" y="4354369"/>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1</a:t>
            </a:r>
          </a:p>
        </p:txBody>
      </p:sp>
      <p:sp>
        <p:nvSpPr>
          <p:cNvPr name="TextBox 10" id="10"/>
          <p:cNvSpPr txBox="true"/>
          <p:nvPr/>
        </p:nvSpPr>
        <p:spPr>
          <a:xfrm rot="0">
            <a:off x="2714804" y="5895460"/>
            <a:ext cx="8619594"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1" id="11"/>
          <p:cNvSpPr txBox="true"/>
          <p:nvPr/>
        </p:nvSpPr>
        <p:spPr>
          <a:xfrm rot="0">
            <a:off x="1839916" y="6154959"/>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6049" y="4143384"/>
            <a:ext cx="786727" cy="790018"/>
          </a:xfrm>
          <a:custGeom>
            <a:avLst/>
            <a:gdLst/>
            <a:ahLst/>
            <a:cxnLst/>
            <a:rect r="r" b="b" t="t" l="l"/>
            <a:pathLst>
              <a:path h="790018" w="786727">
                <a:moveTo>
                  <a:pt x="0" y="0"/>
                </a:moveTo>
                <a:lnTo>
                  <a:pt x="786727" y="0"/>
                </a:lnTo>
                <a:lnTo>
                  <a:pt x="786727" y="790018"/>
                </a:lnTo>
                <a:lnTo>
                  <a:pt x="0" y="790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6049" y="5943974"/>
            <a:ext cx="786727" cy="790018"/>
          </a:xfrm>
          <a:custGeom>
            <a:avLst/>
            <a:gdLst/>
            <a:ahLst/>
            <a:cxnLst/>
            <a:rect r="r" b="b" t="t" l="l"/>
            <a:pathLst>
              <a:path h="790018" w="786727">
                <a:moveTo>
                  <a:pt x="0" y="0"/>
                </a:moveTo>
                <a:lnTo>
                  <a:pt x="786727" y="0"/>
                </a:lnTo>
                <a:lnTo>
                  <a:pt x="786727" y="790018"/>
                </a:lnTo>
                <a:lnTo>
                  <a:pt x="0" y="7900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1550015" y="2002059"/>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7"/>
            <a:stretch>
              <a:fillRect l="0" t="0" r="0" b="0"/>
            </a:stretch>
          </a:blipFill>
        </p:spPr>
      </p:sp>
      <p:sp>
        <p:nvSpPr>
          <p:cNvPr name="TextBox 7" id="7"/>
          <p:cNvSpPr txBox="true"/>
          <p:nvPr/>
        </p:nvSpPr>
        <p:spPr>
          <a:xfrm rot="0">
            <a:off x="2099413" y="2811175"/>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OUR MISSION</a:t>
            </a:r>
          </a:p>
        </p:txBody>
      </p:sp>
      <p:sp>
        <p:nvSpPr>
          <p:cNvPr name="TextBox 8" id="8"/>
          <p:cNvSpPr txBox="true"/>
          <p:nvPr/>
        </p:nvSpPr>
        <p:spPr>
          <a:xfrm rot="0">
            <a:off x="2714804" y="4094870"/>
            <a:ext cx="8619594"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9" id="9"/>
          <p:cNvSpPr txBox="true"/>
          <p:nvPr/>
        </p:nvSpPr>
        <p:spPr>
          <a:xfrm rot="0">
            <a:off x="1839916" y="4354369"/>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1</a:t>
            </a:r>
          </a:p>
        </p:txBody>
      </p:sp>
      <p:sp>
        <p:nvSpPr>
          <p:cNvPr name="TextBox 10" id="10"/>
          <p:cNvSpPr txBox="true"/>
          <p:nvPr/>
        </p:nvSpPr>
        <p:spPr>
          <a:xfrm rot="0">
            <a:off x="2714804" y="5895460"/>
            <a:ext cx="8619594" cy="1324340"/>
          </a:xfrm>
          <a:prstGeom prst="rect">
            <a:avLst/>
          </a:prstGeom>
        </p:spPr>
        <p:txBody>
          <a:bodyPr anchor="t" rtlCol="false" tIns="0" lIns="0" bIns="0" rIns="0">
            <a:spAutoFit/>
          </a:bodyPr>
          <a:lstStyle/>
          <a:p>
            <a:pPr algn="just"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name="TextBox 11" id="11"/>
          <p:cNvSpPr txBox="true"/>
          <p:nvPr/>
        </p:nvSpPr>
        <p:spPr>
          <a:xfrm rot="0">
            <a:off x="1839916" y="6154959"/>
            <a:ext cx="518993" cy="406148"/>
          </a:xfrm>
          <a:prstGeom prst="rect">
            <a:avLst/>
          </a:prstGeom>
        </p:spPr>
        <p:txBody>
          <a:bodyPr anchor="t" rtlCol="false" tIns="0" lIns="0" bIns="0" rIns="0">
            <a:spAutoFit/>
          </a:bodyPr>
          <a:lstStyle/>
          <a:p>
            <a:pPr algn="ctr" marL="0" indent="0" lvl="1">
              <a:lnSpc>
                <a:spcPts val="2406"/>
              </a:lnSpc>
              <a:spcBef>
                <a:spcPct val="0"/>
              </a:spcBef>
            </a:pPr>
            <a:r>
              <a:rPr lang="en-US" sz="2934" spc="-102">
                <a:solidFill>
                  <a:srgbClr val="00D9FF"/>
                </a:solidFill>
                <a:latin typeface="Cheddar"/>
                <a:ea typeface="Cheddar"/>
                <a:cs typeface="Cheddar"/>
                <a:sym typeface="Cheddar"/>
              </a:rPr>
              <a:t>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3881836"/>
            <a:ext cx="8064696" cy="5376464"/>
          </a:xfrm>
          <a:custGeom>
            <a:avLst/>
            <a:gdLst/>
            <a:ahLst/>
            <a:cxnLst/>
            <a:rect r="r" b="b" t="t" l="l"/>
            <a:pathLst>
              <a:path h="5376464" w="8064696">
                <a:moveTo>
                  <a:pt x="0" y="0"/>
                </a:moveTo>
                <a:lnTo>
                  <a:pt x="8064696" y="0"/>
                </a:lnTo>
                <a:lnTo>
                  <a:pt x="8064696" y="5376464"/>
                </a:lnTo>
                <a:lnTo>
                  <a:pt x="0" y="5376464"/>
                </a:lnTo>
                <a:lnTo>
                  <a:pt x="0" y="0"/>
                </a:lnTo>
                <a:close/>
              </a:path>
            </a:pathLst>
          </a:custGeom>
          <a:blipFill>
            <a:blip r:embed="rId3"/>
            <a:stretch>
              <a:fillRect l="0" t="0" r="0" b="0"/>
            </a:stretch>
          </a:blipFill>
        </p:spPr>
      </p:sp>
      <p:sp>
        <p:nvSpPr>
          <p:cNvPr name="Freeform 4" id="4"/>
          <p:cNvSpPr/>
          <p:nvPr/>
        </p:nvSpPr>
        <p:spPr>
          <a:xfrm flipH="false" flipV="false" rot="0">
            <a:off x="9399216" y="3881836"/>
            <a:ext cx="7860084" cy="5376464"/>
          </a:xfrm>
          <a:custGeom>
            <a:avLst/>
            <a:gdLst/>
            <a:ahLst/>
            <a:cxnLst/>
            <a:rect r="r" b="b" t="t" l="l"/>
            <a:pathLst>
              <a:path h="5376464" w="7860084">
                <a:moveTo>
                  <a:pt x="0" y="0"/>
                </a:moveTo>
                <a:lnTo>
                  <a:pt x="7860084" y="0"/>
                </a:lnTo>
                <a:lnTo>
                  <a:pt x="7860084" y="5376464"/>
                </a:lnTo>
                <a:lnTo>
                  <a:pt x="0" y="5376464"/>
                </a:lnTo>
                <a:lnTo>
                  <a:pt x="0" y="0"/>
                </a:lnTo>
                <a:close/>
              </a:path>
            </a:pathLst>
          </a:custGeom>
          <a:blipFill>
            <a:blip r:embed="rId4"/>
            <a:stretch>
              <a:fillRect l="0" t="-4822" r="0" b="-4822"/>
            </a:stretch>
          </a:blipFill>
        </p:spPr>
      </p:sp>
      <p:sp>
        <p:nvSpPr>
          <p:cNvPr name="TextBox 5" id="5"/>
          <p:cNvSpPr txBox="true"/>
          <p:nvPr/>
        </p:nvSpPr>
        <p:spPr>
          <a:xfrm rot="0">
            <a:off x="5498027" y="1143000"/>
            <a:ext cx="7291946" cy="976286"/>
          </a:xfrm>
          <a:prstGeom prst="rect">
            <a:avLst/>
          </a:prstGeom>
        </p:spPr>
        <p:txBody>
          <a:bodyPr anchor="t" rtlCol="false" tIns="0" lIns="0" bIns="0" rIns="0">
            <a:spAutoFit/>
          </a:bodyPr>
          <a:lstStyle/>
          <a:p>
            <a:pPr algn="ctr" marL="0" indent="0" lvl="1">
              <a:lnSpc>
                <a:spcPts val="5906"/>
              </a:lnSpc>
              <a:spcBef>
                <a:spcPct val="0"/>
              </a:spcBef>
            </a:pPr>
            <a:r>
              <a:rPr lang="en-US" sz="7203" spc="-252">
                <a:solidFill>
                  <a:srgbClr val="00D9FF"/>
                </a:solidFill>
                <a:latin typeface="Cheddar"/>
                <a:ea typeface="Cheddar"/>
                <a:cs typeface="Cheddar"/>
                <a:sym typeface="Cheddar"/>
              </a:rPr>
              <a:t>OUR PORTFOLIO</a:t>
            </a:r>
          </a:p>
        </p:txBody>
      </p:sp>
      <p:sp>
        <p:nvSpPr>
          <p:cNvPr name="TextBox 6" id="6"/>
          <p:cNvSpPr txBox="true"/>
          <p:nvPr/>
        </p:nvSpPr>
        <p:spPr>
          <a:xfrm rot="0">
            <a:off x="1022044" y="2071661"/>
            <a:ext cx="16243913" cy="1332947"/>
          </a:xfrm>
          <a:prstGeom prst="rect">
            <a:avLst/>
          </a:prstGeom>
        </p:spPr>
        <p:txBody>
          <a:bodyPr anchor="t" rtlCol="false" tIns="0" lIns="0" bIns="0" rIns="0">
            <a:spAutoFit/>
          </a:bodyPr>
          <a:lstStyle/>
          <a:p>
            <a:pPr algn="ctr" marL="0" indent="0" lvl="1">
              <a:lnSpc>
                <a:spcPts val="2655"/>
              </a:lnSpc>
              <a:spcBef>
                <a:spcPct val="0"/>
              </a:spcBef>
            </a:pPr>
            <a:r>
              <a:rPr lang="en-US" sz="1896" strike="noStrike" u="none">
                <a:solidFill>
                  <a:srgbClr val="FFFFFF"/>
                </a:solidFill>
                <a:latin typeface="Roboto"/>
                <a:ea typeface="Roboto"/>
                <a:cs typeface="Roboto"/>
                <a:sym typeface="Roboto"/>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 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2951172"/>
            <a:ext cx="3833559" cy="5750338"/>
          </a:xfrm>
          <a:custGeom>
            <a:avLst/>
            <a:gdLst/>
            <a:ahLst/>
            <a:cxnLst/>
            <a:rect r="r" b="b" t="t" l="l"/>
            <a:pathLst>
              <a:path h="5750338" w="3833559">
                <a:moveTo>
                  <a:pt x="0" y="0"/>
                </a:moveTo>
                <a:lnTo>
                  <a:pt x="3833559" y="0"/>
                </a:lnTo>
                <a:lnTo>
                  <a:pt x="3833559" y="5750338"/>
                </a:lnTo>
                <a:lnTo>
                  <a:pt x="0" y="5750338"/>
                </a:lnTo>
                <a:lnTo>
                  <a:pt x="0" y="0"/>
                </a:lnTo>
                <a:close/>
              </a:path>
            </a:pathLst>
          </a:custGeom>
          <a:blipFill>
            <a:blip r:embed="rId3"/>
            <a:stretch>
              <a:fillRect l="-62" t="0" r="-62" b="0"/>
            </a:stretch>
          </a:blipFill>
        </p:spPr>
      </p:sp>
      <p:sp>
        <p:nvSpPr>
          <p:cNvPr name="Freeform 4" id="4"/>
          <p:cNvSpPr/>
          <p:nvPr/>
        </p:nvSpPr>
        <p:spPr>
          <a:xfrm flipH="false" flipV="false" rot="0">
            <a:off x="5161047" y="2951172"/>
            <a:ext cx="3833559" cy="5750338"/>
          </a:xfrm>
          <a:custGeom>
            <a:avLst/>
            <a:gdLst/>
            <a:ahLst/>
            <a:cxnLst/>
            <a:rect r="r" b="b" t="t" l="l"/>
            <a:pathLst>
              <a:path h="5750338" w="3833559">
                <a:moveTo>
                  <a:pt x="0" y="0"/>
                </a:moveTo>
                <a:lnTo>
                  <a:pt x="3833559" y="0"/>
                </a:lnTo>
                <a:lnTo>
                  <a:pt x="3833559" y="5750338"/>
                </a:lnTo>
                <a:lnTo>
                  <a:pt x="0" y="5750338"/>
                </a:lnTo>
                <a:lnTo>
                  <a:pt x="0" y="0"/>
                </a:lnTo>
                <a:close/>
              </a:path>
            </a:pathLst>
          </a:custGeom>
          <a:blipFill>
            <a:blip r:embed="rId4"/>
            <a:stretch>
              <a:fillRect l="-88881" t="0" r="-36118" b="0"/>
            </a:stretch>
          </a:blipFill>
        </p:spPr>
      </p:sp>
      <p:sp>
        <p:nvSpPr>
          <p:cNvPr name="Freeform 5" id="5"/>
          <p:cNvSpPr/>
          <p:nvPr/>
        </p:nvSpPr>
        <p:spPr>
          <a:xfrm flipH="false" flipV="false" rot="0">
            <a:off x="9293394" y="2951172"/>
            <a:ext cx="3833559" cy="5750338"/>
          </a:xfrm>
          <a:custGeom>
            <a:avLst/>
            <a:gdLst/>
            <a:ahLst/>
            <a:cxnLst/>
            <a:rect r="r" b="b" t="t" l="l"/>
            <a:pathLst>
              <a:path h="5750338" w="3833559">
                <a:moveTo>
                  <a:pt x="0" y="0"/>
                </a:moveTo>
                <a:lnTo>
                  <a:pt x="3833559" y="0"/>
                </a:lnTo>
                <a:lnTo>
                  <a:pt x="3833559" y="5750338"/>
                </a:lnTo>
                <a:lnTo>
                  <a:pt x="0" y="5750338"/>
                </a:lnTo>
                <a:lnTo>
                  <a:pt x="0" y="0"/>
                </a:lnTo>
                <a:close/>
              </a:path>
            </a:pathLst>
          </a:custGeom>
          <a:blipFill>
            <a:blip r:embed="rId5"/>
            <a:stretch>
              <a:fillRect l="0" t="-31" r="0" b="-31"/>
            </a:stretch>
          </a:blipFill>
        </p:spPr>
      </p:sp>
      <p:sp>
        <p:nvSpPr>
          <p:cNvPr name="Freeform 6" id="6"/>
          <p:cNvSpPr/>
          <p:nvPr/>
        </p:nvSpPr>
        <p:spPr>
          <a:xfrm flipH="false" flipV="false" rot="0">
            <a:off x="13425741" y="2951172"/>
            <a:ext cx="3833559" cy="5750338"/>
          </a:xfrm>
          <a:custGeom>
            <a:avLst/>
            <a:gdLst/>
            <a:ahLst/>
            <a:cxnLst/>
            <a:rect r="r" b="b" t="t" l="l"/>
            <a:pathLst>
              <a:path h="5750338" w="3833559">
                <a:moveTo>
                  <a:pt x="0" y="0"/>
                </a:moveTo>
                <a:lnTo>
                  <a:pt x="3833559" y="0"/>
                </a:lnTo>
                <a:lnTo>
                  <a:pt x="3833559" y="5750338"/>
                </a:lnTo>
                <a:lnTo>
                  <a:pt x="0" y="5750338"/>
                </a:lnTo>
                <a:lnTo>
                  <a:pt x="0" y="0"/>
                </a:lnTo>
                <a:close/>
              </a:path>
            </a:pathLst>
          </a:custGeom>
          <a:blipFill>
            <a:blip r:embed="rId6"/>
            <a:stretch>
              <a:fillRect l="-62" t="0" r="-62" b="0"/>
            </a:stretch>
          </a:blipFill>
        </p:spPr>
      </p:sp>
      <p:sp>
        <p:nvSpPr>
          <p:cNvPr name="Freeform 7" id="7"/>
          <p:cNvSpPr/>
          <p:nvPr/>
        </p:nvSpPr>
        <p:spPr>
          <a:xfrm flipH="false" flipV="false" rot="-5400000">
            <a:off x="1028700" y="4864438"/>
            <a:ext cx="3837072" cy="3837072"/>
          </a:xfrm>
          <a:custGeom>
            <a:avLst/>
            <a:gdLst/>
            <a:ahLst/>
            <a:cxnLst/>
            <a:rect r="r" b="b" t="t" l="l"/>
            <a:pathLst>
              <a:path h="3837072" w="3837072">
                <a:moveTo>
                  <a:pt x="0" y="0"/>
                </a:moveTo>
                <a:lnTo>
                  <a:pt x="3837072" y="0"/>
                </a:lnTo>
                <a:lnTo>
                  <a:pt x="3837072" y="3837072"/>
                </a:lnTo>
                <a:lnTo>
                  <a:pt x="0" y="3837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498027" y="1143000"/>
            <a:ext cx="7291946" cy="976286"/>
          </a:xfrm>
          <a:prstGeom prst="rect">
            <a:avLst/>
          </a:prstGeom>
        </p:spPr>
        <p:txBody>
          <a:bodyPr anchor="t" rtlCol="false" tIns="0" lIns="0" bIns="0" rIns="0">
            <a:spAutoFit/>
          </a:bodyPr>
          <a:lstStyle/>
          <a:p>
            <a:pPr algn="ctr" marL="0" indent="0" lvl="1">
              <a:lnSpc>
                <a:spcPts val="5906"/>
              </a:lnSpc>
              <a:spcBef>
                <a:spcPct val="0"/>
              </a:spcBef>
            </a:pPr>
            <a:r>
              <a:rPr lang="en-US" sz="7203" spc="-252">
                <a:solidFill>
                  <a:srgbClr val="00D9FF"/>
                </a:solidFill>
                <a:latin typeface="Cheddar"/>
                <a:ea typeface="Cheddar"/>
                <a:cs typeface="Cheddar"/>
                <a:sym typeface="Cheddar"/>
              </a:rPr>
              <a:t>MEER OUR TEAM</a:t>
            </a:r>
          </a:p>
        </p:txBody>
      </p:sp>
      <p:sp>
        <p:nvSpPr>
          <p:cNvPr name="TextBox 9" id="9"/>
          <p:cNvSpPr txBox="true"/>
          <p:nvPr/>
        </p:nvSpPr>
        <p:spPr>
          <a:xfrm rot="0">
            <a:off x="1241336" y="7466425"/>
            <a:ext cx="3408286" cy="1019425"/>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MORGAN MAXWELL</a:t>
            </a:r>
          </a:p>
        </p:txBody>
      </p:sp>
      <p:sp>
        <p:nvSpPr>
          <p:cNvPr name="Freeform 10" id="10"/>
          <p:cNvSpPr/>
          <p:nvPr/>
        </p:nvSpPr>
        <p:spPr>
          <a:xfrm flipH="false" flipV="false" rot="-5400000">
            <a:off x="5157534" y="4864438"/>
            <a:ext cx="3837072" cy="3837072"/>
          </a:xfrm>
          <a:custGeom>
            <a:avLst/>
            <a:gdLst/>
            <a:ahLst/>
            <a:cxnLst/>
            <a:rect r="r" b="b" t="t" l="l"/>
            <a:pathLst>
              <a:path h="3837072" w="3837072">
                <a:moveTo>
                  <a:pt x="0" y="0"/>
                </a:moveTo>
                <a:lnTo>
                  <a:pt x="3837072" y="0"/>
                </a:lnTo>
                <a:lnTo>
                  <a:pt x="3837072" y="3837072"/>
                </a:lnTo>
                <a:lnTo>
                  <a:pt x="0" y="3837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669383" y="7466425"/>
            <a:ext cx="2813373" cy="1019425"/>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JULIANA SILVA</a:t>
            </a:r>
          </a:p>
        </p:txBody>
      </p:sp>
      <p:sp>
        <p:nvSpPr>
          <p:cNvPr name="Freeform 12" id="12"/>
          <p:cNvSpPr/>
          <p:nvPr/>
        </p:nvSpPr>
        <p:spPr>
          <a:xfrm flipH="false" flipV="false" rot="-5400000">
            <a:off x="9286367" y="4864438"/>
            <a:ext cx="3837072" cy="3837072"/>
          </a:xfrm>
          <a:custGeom>
            <a:avLst/>
            <a:gdLst/>
            <a:ahLst/>
            <a:cxnLst/>
            <a:rect r="r" b="b" t="t" l="l"/>
            <a:pathLst>
              <a:path h="3837072" w="3837072">
                <a:moveTo>
                  <a:pt x="0" y="0"/>
                </a:moveTo>
                <a:lnTo>
                  <a:pt x="3837073" y="0"/>
                </a:lnTo>
                <a:lnTo>
                  <a:pt x="3837073" y="3837072"/>
                </a:lnTo>
                <a:lnTo>
                  <a:pt x="0" y="3837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9499431" y="7718003"/>
            <a:ext cx="3408286" cy="516269"/>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CHIDI EZE</a:t>
            </a:r>
          </a:p>
        </p:txBody>
      </p:sp>
      <p:sp>
        <p:nvSpPr>
          <p:cNvPr name="Freeform 14" id="14"/>
          <p:cNvSpPr/>
          <p:nvPr/>
        </p:nvSpPr>
        <p:spPr>
          <a:xfrm flipH="false" flipV="false" rot="-5400000">
            <a:off x="13415201" y="4864438"/>
            <a:ext cx="3837072" cy="3837072"/>
          </a:xfrm>
          <a:custGeom>
            <a:avLst/>
            <a:gdLst/>
            <a:ahLst/>
            <a:cxnLst/>
            <a:rect r="r" b="b" t="t" l="l"/>
            <a:pathLst>
              <a:path h="3837072" w="3837072">
                <a:moveTo>
                  <a:pt x="0" y="0"/>
                </a:moveTo>
                <a:lnTo>
                  <a:pt x="3837072" y="0"/>
                </a:lnTo>
                <a:lnTo>
                  <a:pt x="3837072" y="3837072"/>
                </a:lnTo>
                <a:lnTo>
                  <a:pt x="0" y="3837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950707" y="7466425"/>
            <a:ext cx="2783627" cy="1019425"/>
          </a:xfrm>
          <a:prstGeom prst="rect">
            <a:avLst/>
          </a:prstGeom>
        </p:spPr>
        <p:txBody>
          <a:bodyPr anchor="t" rtlCol="false" tIns="0" lIns="0" bIns="0" rIns="0">
            <a:spAutoFit/>
          </a:bodyPr>
          <a:lstStyle/>
          <a:p>
            <a:pPr algn="ctr">
              <a:lnSpc>
                <a:spcPts val="3995"/>
              </a:lnSpc>
            </a:pPr>
            <a:r>
              <a:rPr lang="en-US" b="true" sz="3665">
                <a:solidFill>
                  <a:srgbClr val="FFFFFF"/>
                </a:solidFill>
                <a:latin typeface="Roboto Bold"/>
                <a:ea typeface="Roboto Bold"/>
                <a:cs typeface="Roboto Bold"/>
                <a:sym typeface="Roboto Bold"/>
              </a:rPr>
              <a:t>AARON LOEB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224" r="0" b="-17552"/>
            </a:stretch>
          </a:blipFill>
        </p:spPr>
      </p:sp>
      <p:sp>
        <p:nvSpPr>
          <p:cNvPr name="Freeform 3" id="3"/>
          <p:cNvSpPr/>
          <p:nvPr/>
        </p:nvSpPr>
        <p:spPr>
          <a:xfrm flipH="false" flipV="false" rot="0">
            <a:off x="1028700" y="1427469"/>
            <a:ext cx="10988834" cy="7432062"/>
          </a:xfrm>
          <a:custGeom>
            <a:avLst/>
            <a:gdLst/>
            <a:ahLst/>
            <a:cxnLst/>
            <a:rect r="r" b="b" t="t" l="l"/>
            <a:pathLst>
              <a:path h="7432062" w="10988834">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99413" y="3789181"/>
            <a:ext cx="553119" cy="553119"/>
          </a:xfrm>
          <a:custGeom>
            <a:avLst/>
            <a:gdLst/>
            <a:ahLst/>
            <a:cxnLst/>
            <a:rect r="r" b="b" t="t" l="l"/>
            <a:pathLst>
              <a:path h="553119" w="553119">
                <a:moveTo>
                  <a:pt x="0" y="0"/>
                </a:moveTo>
                <a:lnTo>
                  <a:pt x="553118" y="0"/>
                </a:lnTo>
                <a:lnTo>
                  <a:pt x="553118" y="553118"/>
                </a:lnTo>
                <a:lnTo>
                  <a:pt x="0" y="553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099413" y="4713774"/>
            <a:ext cx="553119" cy="553119"/>
          </a:xfrm>
          <a:custGeom>
            <a:avLst/>
            <a:gdLst/>
            <a:ahLst/>
            <a:cxnLst/>
            <a:rect r="r" b="b" t="t" l="l"/>
            <a:pathLst>
              <a:path h="553119" w="553119">
                <a:moveTo>
                  <a:pt x="0" y="0"/>
                </a:moveTo>
                <a:lnTo>
                  <a:pt x="553118" y="0"/>
                </a:lnTo>
                <a:lnTo>
                  <a:pt x="553118" y="553119"/>
                </a:lnTo>
                <a:lnTo>
                  <a:pt x="0" y="553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2099413" y="5638368"/>
            <a:ext cx="553119" cy="553119"/>
          </a:xfrm>
          <a:custGeom>
            <a:avLst/>
            <a:gdLst/>
            <a:ahLst/>
            <a:cxnLst/>
            <a:rect r="r" b="b" t="t" l="l"/>
            <a:pathLst>
              <a:path h="553119" w="553119">
                <a:moveTo>
                  <a:pt x="0" y="0"/>
                </a:moveTo>
                <a:lnTo>
                  <a:pt x="553118" y="0"/>
                </a:lnTo>
                <a:lnTo>
                  <a:pt x="553118" y="553118"/>
                </a:lnTo>
                <a:lnTo>
                  <a:pt x="0" y="553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099413" y="6562961"/>
            <a:ext cx="553119" cy="553119"/>
          </a:xfrm>
          <a:custGeom>
            <a:avLst/>
            <a:gdLst/>
            <a:ahLst/>
            <a:cxnLst/>
            <a:rect r="r" b="b" t="t" l="l"/>
            <a:pathLst>
              <a:path h="553119" w="553119">
                <a:moveTo>
                  <a:pt x="0" y="0"/>
                </a:moveTo>
                <a:lnTo>
                  <a:pt x="553118" y="0"/>
                </a:lnTo>
                <a:lnTo>
                  <a:pt x="553118" y="553119"/>
                </a:lnTo>
                <a:lnTo>
                  <a:pt x="0" y="5531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465209" y="1427469"/>
            <a:ext cx="4794091" cy="7432062"/>
          </a:xfrm>
          <a:custGeom>
            <a:avLst/>
            <a:gdLst/>
            <a:ahLst/>
            <a:cxnLst/>
            <a:rect r="r" b="b" t="t" l="l"/>
            <a:pathLst>
              <a:path h="7432062" w="4794091">
                <a:moveTo>
                  <a:pt x="0" y="0"/>
                </a:moveTo>
                <a:lnTo>
                  <a:pt x="4794091" y="0"/>
                </a:lnTo>
                <a:lnTo>
                  <a:pt x="4794091" y="7432062"/>
                </a:lnTo>
                <a:lnTo>
                  <a:pt x="0" y="7432062"/>
                </a:lnTo>
                <a:lnTo>
                  <a:pt x="0" y="0"/>
                </a:lnTo>
                <a:close/>
              </a:path>
            </a:pathLst>
          </a:custGeom>
          <a:blipFill>
            <a:blip r:embed="rId13"/>
            <a:stretch>
              <a:fillRect l="-72871" t="0" r="-59812" b="0"/>
            </a:stretch>
          </a:blipFill>
        </p:spPr>
      </p:sp>
      <p:sp>
        <p:nvSpPr>
          <p:cNvPr name="TextBox 9" id="9"/>
          <p:cNvSpPr txBox="true"/>
          <p:nvPr/>
        </p:nvSpPr>
        <p:spPr>
          <a:xfrm rot="0">
            <a:off x="2099413" y="2439700"/>
            <a:ext cx="7291946" cy="978006"/>
          </a:xfrm>
          <a:prstGeom prst="rect">
            <a:avLst/>
          </a:prstGeom>
        </p:spPr>
        <p:txBody>
          <a:bodyPr anchor="t" rtlCol="false" tIns="0" lIns="0" bIns="0" rIns="0">
            <a:spAutoFit/>
          </a:bodyPr>
          <a:lstStyle/>
          <a:p>
            <a:pPr algn="l" marL="0" indent="0" lvl="1">
              <a:lnSpc>
                <a:spcPts val="5906"/>
              </a:lnSpc>
              <a:spcBef>
                <a:spcPct val="0"/>
              </a:spcBef>
            </a:pPr>
            <a:r>
              <a:rPr lang="en-US" sz="7203" spc="-252">
                <a:solidFill>
                  <a:srgbClr val="00D9FF"/>
                </a:solidFill>
                <a:latin typeface="Cheddar"/>
                <a:ea typeface="Cheddar"/>
                <a:cs typeface="Cheddar"/>
                <a:sym typeface="Cheddar"/>
              </a:rPr>
              <a:t>OUR CONTACT</a:t>
            </a:r>
          </a:p>
        </p:txBody>
      </p:sp>
      <p:sp>
        <p:nvSpPr>
          <p:cNvPr name="TextBox 10" id="10"/>
          <p:cNvSpPr txBox="true"/>
          <p:nvPr/>
        </p:nvSpPr>
        <p:spPr>
          <a:xfrm rot="0">
            <a:off x="3102469" y="3777751"/>
            <a:ext cx="5500246" cy="506441"/>
          </a:xfrm>
          <a:prstGeom prst="rect">
            <a:avLst/>
          </a:prstGeom>
        </p:spPr>
        <p:txBody>
          <a:bodyPr anchor="t" rtlCol="false" tIns="0" lIns="0" bIns="0" rIns="0">
            <a:spAutoFit/>
          </a:bodyPr>
          <a:lstStyle/>
          <a:p>
            <a:pPr algn="l" marL="0" indent="0" lvl="0">
              <a:lnSpc>
                <a:spcPts val="4110"/>
              </a:lnSpc>
              <a:spcBef>
                <a:spcPct val="0"/>
              </a:spcBef>
            </a:pPr>
            <a:r>
              <a:rPr lang="en-US" sz="2936" strike="noStrike" u="none">
                <a:solidFill>
                  <a:srgbClr val="FFFFFF"/>
                </a:solidFill>
                <a:latin typeface="Roboto"/>
                <a:ea typeface="Roboto"/>
                <a:cs typeface="Roboto"/>
                <a:sym typeface="Roboto"/>
              </a:rPr>
              <a:t>+123-456-7890</a:t>
            </a:r>
          </a:p>
        </p:txBody>
      </p:sp>
      <p:sp>
        <p:nvSpPr>
          <p:cNvPr name="TextBox 11" id="11"/>
          <p:cNvSpPr txBox="true"/>
          <p:nvPr/>
        </p:nvSpPr>
        <p:spPr>
          <a:xfrm rot="0">
            <a:off x="3102469" y="4702345"/>
            <a:ext cx="5500246" cy="506441"/>
          </a:xfrm>
          <a:prstGeom prst="rect">
            <a:avLst/>
          </a:prstGeom>
        </p:spPr>
        <p:txBody>
          <a:bodyPr anchor="t" rtlCol="false" tIns="0" lIns="0" bIns="0" rIns="0">
            <a:spAutoFit/>
          </a:bodyPr>
          <a:lstStyle/>
          <a:p>
            <a:pPr algn="l" marL="0" indent="0" lvl="0">
              <a:lnSpc>
                <a:spcPts val="4110"/>
              </a:lnSpc>
              <a:spcBef>
                <a:spcPct val="0"/>
              </a:spcBef>
            </a:pPr>
            <a:r>
              <a:rPr lang="en-US" sz="2936" strike="noStrike" u="none">
                <a:solidFill>
                  <a:srgbClr val="FFFFFF"/>
                </a:solidFill>
                <a:latin typeface="Roboto"/>
                <a:ea typeface="Roboto"/>
                <a:cs typeface="Roboto"/>
                <a:sym typeface="Roboto"/>
              </a:rPr>
              <a:t>WWW.REALLYGREATSITE.COM</a:t>
            </a:r>
          </a:p>
        </p:txBody>
      </p:sp>
      <p:sp>
        <p:nvSpPr>
          <p:cNvPr name="TextBox 12" id="12"/>
          <p:cNvSpPr txBox="true"/>
          <p:nvPr/>
        </p:nvSpPr>
        <p:spPr>
          <a:xfrm rot="0">
            <a:off x="3102469" y="5637495"/>
            <a:ext cx="7112244" cy="506441"/>
          </a:xfrm>
          <a:prstGeom prst="rect">
            <a:avLst/>
          </a:prstGeom>
        </p:spPr>
        <p:txBody>
          <a:bodyPr anchor="t" rtlCol="false" tIns="0" lIns="0" bIns="0" rIns="0">
            <a:spAutoFit/>
          </a:bodyPr>
          <a:lstStyle/>
          <a:p>
            <a:pPr algn="l" marL="0" indent="0" lvl="0">
              <a:lnSpc>
                <a:spcPts val="4110"/>
              </a:lnSpc>
              <a:spcBef>
                <a:spcPct val="0"/>
              </a:spcBef>
            </a:pPr>
            <a:r>
              <a:rPr lang="en-US" sz="2936" strike="noStrike" u="none">
                <a:solidFill>
                  <a:srgbClr val="FFFFFF"/>
                </a:solidFill>
                <a:latin typeface="Roboto"/>
                <a:ea typeface="Roboto"/>
                <a:cs typeface="Roboto"/>
                <a:sym typeface="Roboto"/>
              </a:rPr>
              <a:t>HELLO@REALLYGREATSITE.COM</a:t>
            </a:r>
          </a:p>
        </p:txBody>
      </p:sp>
      <p:sp>
        <p:nvSpPr>
          <p:cNvPr name="TextBox 13" id="13"/>
          <p:cNvSpPr txBox="true"/>
          <p:nvPr/>
        </p:nvSpPr>
        <p:spPr>
          <a:xfrm rot="0">
            <a:off x="3102469" y="6579501"/>
            <a:ext cx="7460011" cy="506441"/>
          </a:xfrm>
          <a:prstGeom prst="rect">
            <a:avLst/>
          </a:prstGeom>
        </p:spPr>
        <p:txBody>
          <a:bodyPr anchor="t" rtlCol="false" tIns="0" lIns="0" bIns="0" rIns="0">
            <a:spAutoFit/>
          </a:bodyPr>
          <a:lstStyle/>
          <a:p>
            <a:pPr algn="l" marL="0" indent="0" lvl="0">
              <a:lnSpc>
                <a:spcPts val="4110"/>
              </a:lnSpc>
              <a:spcBef>
                <a:spcPct val="0"/>
              </a:spcBef>
            </a:pPr>
            <a:r>
              <a:rPr lang="en-US" sz="2936" strike="noStrike" u="none">
                <a:solidFill>
                  <a:srgbClr val="FFFFFF"/>
                </a:solidFill>
                <a:latin typeface="Roboto"/>
                <a:ea typeface="Roboto"/>
                <a:cs typeface="Roboto"/>
                <a:sym typeface="Roboto"/>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DAGlC6qyzEk</dc:identifier>
  <dcterms:modified xsi:type="dcterms:W3CDTF">2011-08-01T06:04:30Z</dcterms:modified>
  <cp:revision>1</cp:revision>
  <dc:title>Black and Blue Modern Technology Presentation</dc:title>
</cp:coreProperties>
</file>